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sldIdLst>
    <p:sldId id="256" r:id="rId2"/>
    <p:sldId id="381" r:id="rId3"/>
    <p:sldId id="324" r:id="rId4"/>
    <p:sldId id="323" r:id="rId5"/>
    <p:sldId id="368" r:id="rId6"/>
    <p:sldId id="322" r:id="rId7"/>
    <p:sldId id="259" r:id="rId8"/>
    <p:sldId id="342" r:id="rId9"/>
    <p:sldId id="321" r:id="rId10"/>
    <p:sldId id="295" r:id="rId11"/>
    <p:sldId id="360" r:id="rId12"/>
    <p:sldId id="359" r:id="rId13"/>
    <p:sldId id="303" r:id="rId14"/>
    <p:sldId id="330" r:id="rId15"/>
    <p:sldId id="328" r:id="rId16"/>
    <p:sldId id="332" r:id="rId17"/>
    <p:sldId id="333" r:id="rId18"/>
    <p:sldId id="380" r:id="rId19"/>
    <p:sldId id="337" r:id="rId20"/>
    <p:sldId id="357" r:id="rId21"/>
    <p:sldId id="369" r:id="rId22"/>
    <p:sldId id="371" r:id="rId23"/>
    <p:sldId id="372" r:id="rId24"/>
    <p:sldId id="374" r:id="rId25"/>
    <p:sldId id="373" r:id="rId26"/>
    <p:sldId id="364" r:id="rId27"/>
    <p:sldId id="365" r:id="rId28"/>
    <p:sldId id="375" r:id="rId29"/>
    <p:sldId id="376" r:id="rId30"/>
    <p:sldId id="366" r:id="rId31"/>
    <p:sldId id="367" r:id="rId32"/>
    <p:sldId id="377" r:id="rId33"/>
    <p:sldId id="334" r:id="rId34"/>
    <p:sldId id="292" r:id="rId35"/>
    <p:sldId id="293" r:id="rId36"/>
    <p:sldId id="378" r:id="rId37"/>
    <p:sldId id="379" r:id="rId38"/>
    <p:sldId id="358" r:id="rId39"/>
    <p:sldId id="363" r:id="rId40"/>
    <p:sldId id="343" r:id="rId41"/>
    <p:sldId id="344" r:id="rId42"/>
    <p:sldId id="301" r:id="rId43"/>
    <p:sldId id="345" r:id="rId44"/>
    <p:sldId id="346" r:id="rId45"/>
    <p:sldId id="262" r:id="rId46"/>
    <p:sldId id="263" r:id="rId47"/>
    <p:sldId id="281" r:id="rId48"/>
    <p:sldId id="283" r:id="rId49"/>
  </p:sldIdLst>
  <p:sldSz cx="77724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2"/>
  </p:normalViewPr>
  <p:slideViewPr>
    <p:cSldViewPr>
      <p:cViewPr>
        <p:scale>
          <a:sx n="50" d="100"/>
          <a:sy n="50" d="100"/>
        </p:scale>
        <p:origin x="3080" y="5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84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7196" y="-12419"/>
            <a:ext cx="7795619" cy="10083238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1006" y="3526650"/>
            <a:ext cx="4952711" cy="2414576"/>
          </a:xfrm>
        </p:spPr>
        <p:txBody>
          <a:bodyPr anchor="b">
            <a:noAutofit/>
          </a:bodyPr>
          <a:lstStyle>
            <a:lvl1pPr algn="r">
              <a:defRPr sz="459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006" y="5941224"/>
            <a:ext cx="4952711" cy="1608785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7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4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3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0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894080"/>
            <a:ext cx="5395557" cy="4991947"/>
          </a:xfrm>
        </p:spPr>
        <p:txBody>
          <a:bodyPr anchor="ctr">
            <a:normAutofit/>
          </a:bodyPr>
          <a:lstStyle>
            <a:lvl1pPr algn="l">
              <a:defRPr sz="37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" y="6556586"/>
            <a:ext cx="5395557" cy="2304078"/>
          </a:xfrm>
        </p:spPr>
        <p:txBody>
          <a:bodyPr anchor="ctr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7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652" y="894080"/>
            <a:ext cx="5161355" cy="4433147"/>
          </a:xfrm>
        </p:spPr>
        <p:txBody>
          <a:bodyPr anchor="ctr">
            <a:normAutofit/>
          </a:bodyPr>
          <a:lstStyle>
            <a:lvl1pPr algn="l">
              <a:defRPr sz="37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35913" y="5327227"/>
            <a:ext cx="4606833" cy="5588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556586"/>
            <a:ext cx="5395558" cy="2304078"/>
          </a:xfrm>
        </p:spPr>
        <p:txBody>
          <a:bodyPr anchor="ctr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10305" y="1159221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35545" y="4233616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6987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2833582"/>
            <a:ext cx="5395558" cy="3806675"/>
          </a:xfrm>
        </p:spPr>
        <p:txBody>
          <a:bodyPr anchor="b">
            <a:normAutofit/>
          </a:bodyPr>
          <a:lstStyle>
            <a:lvl1pPr algn="l">
              <a:defRPr sz="37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3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652" y="894080"/>
            <a:ext cx="5161355" cy="4433147"/>
          </a:xfrm>
        </p:spPr>
        <p:txBody>
          <a:bodyPr anchor="ctr">
            <a:normAutofit/>
          </a:bodyPr>
          <a:lstStyle>
            <a:lvl1pPr algn="l">
              <a:defRPr sz="37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8157" y="5886027"/>
            <a:ext cx="5395559" cy="7542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0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10305" y="1159221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35545" y="4233616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262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471" y="894080"/>
            <a:ext cx="5390245" cy="4433147"/>
          </a:xfrm>
        </p:spPr>
        <p:txBody>
          <a:bodyPr anchor="ctr">
            <a:normAutofit/>
          </a:bodyPr>
          <a:lstStyle>
            <a:lvl1pPr algn="l">
              <a:defRPr sz="37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8157" y="5886027"/>
            <a:ext cx="5395559" cy="7542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040">
                <a:solidFill>
                  <a:schemeClr val="accent1"/>
                </a:solidFill>
              </a:defRPr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67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4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0715" y="894081"/>
            <a:ext cx="831990" cy="770212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59" y="894081"/>
            <a:ext cx="4415772" cy="77021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2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7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3961274"/>
            <a:ext cx="5395558" cy="2678985"/>
          </a:xfrm>
        </p:spPr>
        <p:txBody>
          <a:bodyPr anchor="b"/>
          <a:lstStyle>
            <a:lvl1pPr algn="l">
              <a:defRPr sz="3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1261920"/>
          </a:xfrm>
        </p:spPr>
        <p:txBody>
          <a:bodyPr anchor="t"/>
          <a:lstStyle>
            <a:lvl1pPr marL="0" indent="0" algn="l">
              <a:buNone/>
              <a:defRPr sz="1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894080"/>
            <a:ext cx="5395557" cy="19371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" y="3168864"/>
            <a:ext cx="2624893" cy="5691799"/>
          </a:xfrm>
        </p:spPr>
        <p:txBody>
          <a:bodyPr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8823" y="3168866"/>
            <a:ext cx="2624894" cy="5691800"/>
          </a:xfrm>
        </p:spPr>
        <p:txBody>
          <a:bodyPr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48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894080"/>
            <a:ext cx="5395556" cy="19371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3169442"/>
            <a:ext cx="2627071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59" y="4014628"/>
            <a:ext cx="2627071" cy="484603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6644" y="3169442"/>
            <a:ext cx="2627071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6644" y="4014628"/>
            <a:ext cx="2627071" cy="484603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8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894080"/>
            <a:ext cx="5395557" cy="19371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7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6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2197953"/>
            <a:ext cx="2371655" cy="1875083"/>
          </a:xfrm>
        </p:spPr>
        <p:txBody>
          <a:bodyPr anchor="b">
            <a:normAutofit/>
          </a:bodyPr>
          <a:lstStyle>
            <a:lvl1pPr>
              <a:defRPr sz="1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5584" y="755224"/>
            <a:ext cx="2878131" cy="810544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59" y="4073035"/>
            <a:ext cx="2371655" cy="3790525"/>
          </a:xfrm>
        </p:spPr>
        <p:txBody>
          <a:bodyPr>
            <a:normAutofit/>
          </a:bodyPr>
          <a:lstStyle>
            <a:lvl1pPr marL="0" indent="0">
              <a:buNone/>
              <a:defRPr sz="119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0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7040880"/>
            <a:ext cx="5395557" cy="831216"/>
          </a:xfrm>
        </p:spPr>
        <p:txBody>
          <a:bodyPr anchor="b">
            <a:normAutofit/>
          </a:bodyPr>
          <a:lstStyle>
            <a:lvl1pPr algn="l">
              <a:defRPr sz="20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159" y="894080"/>
            <a:ext cx="5395557" cy="5640386"/>
          </a:xfrm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59" y="7872096"/>
            <a:ext cx="5395557" cy="988569"/>
          </a:xfrm>
        </p:spPr>
        <p:txBody>
          <a:bodyPr>
            <a:normAutofit/>
          </a:bodyPr>
          <a:lstStyle>
            <a:lvl1pPr marL="0" indent="0">
              <a:buNone/>
              <a:defRPr sz="102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5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7196" y="-12419"/>
            <a:ext cx="7795619" cy="10083238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8160" y="894080"/>
            <a:ext cx="5395556" cy="19371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3168866"/>
            <a:ext cx="5395557" cy="569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94469" y="8860666"/>
            <a:ext cx="581512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616CC-5D3D-4884-945F-36359B9B1966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" y="8860666"/>
            <a:ext cx="3929527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7975" y="8860666"/>
            <a:ext cx="435742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1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  <p:sldLayoutId id="2147483909" r:id="rId13"/>
    <p:sldLayoutId id="2147483910" r:id="rId14"/>
    <p:sldLayoutId id="2147483911" r:id="rId15"/>
    <p:sldLayoutId id="2147483912" r:id="rId16"/>
  </p:sldLayoutIdLst>
  <p:txStyles>
    <p:titleStyle>
      <a:lvl1pPr algn="l" defTabSz="388620" rtl="0" eaLnBrk="1" latinLnBrk="0" hangingPunct="1">
        <a:spcBef>
          <a:spcPct val="0"/>
        </a:spcBef>
        <a:buNone/>
        <a:defRPr sz="306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91465" indent="-291465" algn="l" defTabSz="388620" rtl="0" eaLnBrk="1" latinLnBrk="0" hangingPunct="1">
        <a:spcBef>
          <a:spcPts val="8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5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1508" indent="-242888" algn="l" defTabSz="388620" rtl="0" eaLnBrk="1" latinLnBrk="0" hangingPunct="1">
        <a:spcBef>
          <a:spcPts val="8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7155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1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6017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4879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13741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52603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1465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0327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7763" y="4191000"/>
            <a:ext cx="6501267" cy="33393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latin typeface="Janda Closer To Free" panose="02000503000000020003" pitchFamily="2" charset="0"/>
              </a:rPr>
              <a:t>Substitute</a:t>
            </a:r>
          </a:p>
          <a:p>
            <a:pPr algn="ctr"/>
            <a:r>
              <a:rPr lang="en-US" sz="11500" dirty="0">
                <a:latin typeface="Janda Closer To Free" panose="02000503000000020003" pitchFamily="2" charset="0"/>
              </a:rPr>
              <a:t>Binder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0763" y="2069376"/>
            <a:ext cx="76740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KG Hard Candy Striped" panose="02000506000000020004" pitchFamily="2" charset="0"/>
              </a:rPr>
              <a:t>Mrs. Rzepka’s</a:t>
            </a:r>
          </a:p>
        </p:txBody>
      </p:sp>
    </p:spTree>
    <p:extLst>
      <p:ext uri="{BB962C8B-B14F-4D97-AF65-F5344CB8AC3E}">
        <p14:creationId xmlns:p14="http://schemas.microsoft.com/office/powerpoint/2010/main" val="3078589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94597" y="1676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6367" y="1695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4204" y="609600"/>
            <a:ext cx="680744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Janda Closer To Free" panose="02000503000000020003" pitchFamily="2" charset="0"/>
              </a:rPr>
              <a:t>Supports Needed</a:t>
            </a:r>
          </a:p>
          <a:p>
            <a:pPr algn="ctr"/>
            <a:endParaRPr lang="en-US" sz="1400" dirty="0">
              <a:latin typeface="Janda Closer To Free" panose="02000503000000020003" pitchFamily="2" charset="0"/>
            </a:endParaRPr>
          </a:p>
          <a:p>
            <a:r>
              <a:rPr lang="en-US" sz="1800" dirty="0">
                <a:latin typeface="Janda Closer To Free" panose="02000503000000020003" pitchFamily="2" charset="0"/>
              </a:rPr>
              <a:t>Teacher:  ________________________________________ Grade:  ____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94597" y="3200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66367" y="3219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94597" y="4724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866367" y="4743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94597" y="6248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66367" y="6267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694597" y="7772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866367" y="7791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Student:</a:t>
            </a:r>
          </a:p>
        </p:txBody>
      </p:sp>
    </p:spTree>
    <p:extLst>
      <p:ext uri="{BB962C8B-B14F-4D97-AF65-F5344CB8AC3E}">
        <p14:creationId xmlns:p14="http://schemas.microsoft.com/office/powerpoint/2010/main" val="1591287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29661" y="495982"/>
            <a:ext cx="113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498157"/>
            <a:ext cx="319324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Student Reminders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415527"/>
              </p:ext>
            </p:extLst>
          </p:nvPr>
        </p:nvGraphicFramePr>
        <p:xfrm>
          <a:off x="609600" y="1028700"/>
          <a:ext cx="6705600" cy="826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795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228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318544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0501" y="1047690"/>
            <a:ext cx="1550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38294" y="498157"/>
            <a:ext cx="31481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Student Schedules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36582" y="1042628"/>
            <a:ext cx="3088117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012721" y="104769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Notes: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637802"/>
              </p:ext>
            </p:extLst>
          </p:nvPr>
        </p:nvGraphicFramePr>
        <p:xfrm>
          <a:off x="670560" y="2581646"/>
          <a:ext cx="6492240" cy="6638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5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507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386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Destination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Days/ Times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672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69935" y="495982"/>
            <a:ext cx="113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3339" y="523036"/>
            <a:ext cx="361111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Transportation Notes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880760"/>
              </p:ext>
            </p:extLst>
          </p:nvPr>
        </p:nvGraphicFramePr>
        <p:xfrm>
          <a:off x="609589" y="1136791"/>
          <a:ext cx="6629411" cy="783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77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bus #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after school care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parent pick-up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other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9457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495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14800" y="495982"/>
            <a:ext cx="113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" y="498157"/>
            <a:ext cx="361111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Transportation Notes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7665"/>
              </p:ext>
            </p:extLst>
          </p:nvPr>
        </p:nvGraphicFramePr>
        <p:xfrm>
          <a:off x="609589" y="1136788"/>
          <a:ext cx="6629411" cy="8159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278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064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14800" y="495982"/>
            <a:ext cx="113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27980" y="498157"/>
            <a:ext cx="175971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Class List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553697"/>
              </p:ext>
            </p:extLst>
          </p:nvPr>
        </p:nvGraphicFramePr>
        <p:xfrm>
          <a:off x="685800" y="1136788"/>
          <a:ext cx="6324611" cy="8159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278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1820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398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3097" y="523036"/>
            <a:ext cx="1042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Subject: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523036"/>
            <a:ext cx="315798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Assignment Check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604379"/>
              </p:ext>
            </p:extLst>
          </p:nvPr>
        </p:nvGraphicFramePr>
        <p:xfrm>
          <a:off x="609589" y="1136779"/>
          <a:ext cx="6553210" cy="8183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3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1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1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1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1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86680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74918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811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06482" y="485618"/>
            <a:ext cx="780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523036"/>
            <a:ext cx="42968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Missing Assignments Log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571417"/>
              </p:ext>
            </p:extLst>
          </p:nvPr>
        </p:nvGraphicFramePr>
        <p:xfrm>
          <a:off x="609587" y="1136778"/>
          <a:ext cx="6477012" cy="823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8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871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missing assignment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40418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4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29661" y="495982"/>
            <a:ext cx="113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90600" y="498157"/>
            <a:ext cx="20339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Attendance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19830"/>
              </p:ext>
            </p:extLst>
          </p:nvPr>
        </p:nvGraphicFramePr>
        <p:xfrm>
          <a:off x="609600" y="2330450"/>
          <a:ext cx="6705600" cy="6889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795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41396" y="1167764"/>
            <a:ext cx="56401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Janda Closer To Free" panose="02000503000000020003" pitchFamily="2" charset="0"/>
              </a:rPr>
              <a:t>Please make a list of any absent or  tardy students for the day:</a:t>
            </a:r>
          </a:p>
        </p:txBody>
      </p:sp>
    </p:spTree>
    <p:extLst>
      <p:ext uri="{BB962C8B-B14F-4D97-AF65-F5344CB8AC3E}">
        <p14:creationId xmlns:p14="http://schemas.microsoft.com/office/powerpoint/2010/main" val="627201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2929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Janda Closer To Free" panose="02000503000000020003" pitchFamily="2" charset="0"/>
              </a:rPr>
              <a:t>Things to Do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2007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Don’t forget!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1512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Copy me!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2042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Get in touch!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1487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To make!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08273" y="536721"/>
            <a:ext cx="1254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Week of: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9555" y="8072735"/>
            <a:ext cx="1151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Other: </a:t>
            </a:r>
          </a:p>
        </p:txBody>
      </p:sp>
    </p:spTree>
    <p:extLst>
      <p:ext uri="{BB962C8B-B14F-4D97-AF65-F5344CB8AC3E}">
        <p14:creationId xmlns:p14="http://schemas.microsoft.com/office/powerpoint/2010/main" val="393524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7763" y="3661350"/>
            <a:ext cx="6501267" cy="33393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latin typeface="Janda Closer To Free" panose="02000503000000020003" pitchFamily="2" charset="0"/>
              </a:rPr>
              <a:t>Substitute</a:t>
            </a:r>
          </a:p>
          <a:p>
            <a:pPr algn="ctr"/>
            <a:r>
              <a:rPr lang="en-US" sz="11500" dirty="0">
                <a:latin typeface="Janda Closer To Free" panose="02000503000000020003" pitchFamily="2" charset="0"/>
              </a:rPr>
              <a:t>Binder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990600"/>
            <a:ext cx="6477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38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2929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Janda Closer To Free" panose="02000503000000020003" pitchFamily="2" charset="0"/>
              </a:rPr>
              <a:t>Things to Do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1349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Monday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1464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Tuesday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1948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Wednesday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1630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Thursday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115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Friday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08273" y="536721"/>
            <a:ext cx="1254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Week of:</a:t>
            </a:r>
          </a:p>
        </p:txBody>
      </p:sp>
    </p:spTree>
    <p:extLst>
      <p:ext uri="{BB962C8B-B14F-4D97-AF65-F5344CB8AC3E}">
        <p14:creationId xmlns:p14="http://schemas.microsoft.com/office/powerpoint/2010/main" val="3346231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4711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Janda Closer To Free" panose="02000503000000020003" pitchFamily="2" charset="0"/>
              </a:rPr>
              <a:t>Morning Procedures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1740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Start Time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3206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Welcoming Students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3369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Student Expectations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2983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Taking Attendance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3530" y="8001000"/>
            <a:ext cx="1012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2306452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4209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Janda Closer To Free" panose="02000503000000020003" pitchFamily="2" charset="0"/>
              </a:rPr>
              <a:t>Lunch Procedures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1859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Lunch Time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2264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Getting Ready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2659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Café Procedures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1973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After Lunch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3375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The Teacher’s Lounge</a:t>
            </a:r>
          </a:p>
        </p:txBody>
      </p:sp>
    </p:spTree>
    <p:extLst>
      <p:ext uri="{BB962C8B-B14F-4D97-AF65-F5344CB8AC3E}">
        <p14:creationId xmlns:p14="http://schemas.microsoft.com/office/powerpoint/2010/main" val="1522636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5724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Janda Closer To Free" panose="02000503000000020003" pitchFamily="2" charset="0"/>
              </a:rPr>
              <a:t>Special Area Procedures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1740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Start Time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2264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Getting Ready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3264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Hallway Procedures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3119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Picking Up Students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1940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Other Notes</a:t>
            </a:r>
          </a:p>
        </p:txBody>
      </p:sp>
    </p:spTree>
    <p:extLst>
      <p:ext uri="{BB962C8B-B14F-4D97-AF65-F5344CB8AC3E}">
        <p14:creationId xmlns:p14="http://schemas.microsoft.com/office/powerpoint/2010/main" val="35250392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4419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Janda Closer To Free" panose="02000503000000020003" pitchFamily="2" charset="0"/>
              </a:rPr>
              <a:t>Recess Procedures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1740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Start Time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9555" y="3064933"/>
            <a:ext cx="2264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Getting Ready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9555" y="4715933"/>
            <a:ext cx="3264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Hallway Procedures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9555" y="6366933"/>
            <a:ext cx="2017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Recess Duty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9555" y="8017933"/>
            <a:ext cx="1940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Other Notes</a:t>
            </a:r>
          </a:p>
        </p:txBody>
      </p:sp>
    </p:spTree>
    <p:extLst>
      <p:ext uri="{BB962C8B-B14F-4D97-AF65-F5344CB8AC3E}">
        <p14:creationId xmlns:p14="http://schemas.microsoft.com/office/powerpoint/2010/main" val="1071896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5067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Janda Closer To Free" panose="02000503000000020003" pitchFamily="2" charset="0"/>
              </a:rPr>
              <a:t>Dismissal Procedures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1740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Start Time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9555" y="3064933"/>
            <a:ext cx="2264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Getting Ready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6400" y="4719935"/>
            <a:ext cx="418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Parent Pick-Up Procedures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9555" y="6366933"/>
            <a:ext cx="3387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Bus Rider Procedures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9555" y="8017933"/>
            <a:ext cx="1940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Other Notes</a:t>
            </a:r>
          </a:p>
        </p:txBody>
      </p:sp>
    </p:spTree>
    <p:extLst>
      <p:ext uri="{BB962C8B-B14F-4D97-AF65-F5344CB8AC3E}">
        <p14:creationId xmlns:p14="http://schemas.microsoft.com/office/powerpoint/2010/main" val="26586933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694597" y="4038600"/>
            <a:ext cx="6477000" cy="2743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613666"/>
            <a:ext cx="3459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Janda Closer To Free" panose="02000503000000020003" pitchFamily="2" charset="0"/>
              </a:rPr>
              <a:t>Notes for Math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599"/>
            <a:ext cx="6477000" cy="11430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0392" y="1519535"/>
            <a:ext cx="1118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Focus: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60392" y="4186535"/>
            <a:ext cx="1793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Activities: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62784" y="536721"/>
            <a:ext cx="83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Date: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94597" y="7010400"/>
            <a:ext cx="6477000" cy="2362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38200" y="7211020"/>
            <a:ext cx="2806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Supports Needed: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94597" y="2667000"/>
            <a:ext cx="64770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0392" y="2814935"/>
            <a:ext cx="2891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Materials Needed:</a:t>
            </a:r>
          </a:p>
        </p:txBody>
      </p:sp>
    </p:spTree>
    <p:extLst>
      <p:ext uri="{BB962C8B-B14F-4D97-AF65-F5344CB8AC3E}">
        <p14:creationId xmlns:p14="http://schemas.microsoft.com/office/powerpoint/2010/main" val="15950394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694597" y="4038600"/>
            <a:ext cx="6477000" cy="2743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613666"/>
            <a:ext cx="4094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Janda Closer To Free" panose="02000503000000020003" pitchFamily="2" charset="0"/>
              </a:rPr>
              <a:t>Notes for Reading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599"/>
            <a:ext cx="6477000" cy="11430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0392" y="1519535"/>
            <a:ext cx="1118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Focus: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60392" y="4186535"/>
            <a:ext cx="1793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Activities: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62784" y="536721"/>
            <a:ext cx="83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Date: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94597" y="7010400"/>
            <a:ext cx="6477000" cy="2362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38200" y="7211020"/>
            <a:ext cx="2806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Supports Needed: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94597" y="2667000"/>
            <a:ext cx="64770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0392" y="2814935"/>
            <a:ext cx="2891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Materials Needed:</a:t>
            </a:r>
          </a:p>
        </p:txBody>
      </p:sp>
    </p:spTree>
    <p:extLst>
      <p:ext uri="{BB962C8B-B14F-4D97-AF65-F5344CB8AC3E}">
        <p14:creationId xmlns:p14="http://schemas.microsoft.com/office/powerpoint/2010/main" val="2806977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694597" y="4038600"/>
            <a:ext cx="6477000" cy="2743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4319" y="613666"/>
            <a:ext cx="4766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Notes for Independent Reading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599"/>
            <a:ext cx="6477000" cy="11430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0392" y="1519535"/>
            <a:ext cx="1118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Focus: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60393" y="4186535"/>
            <a:ext cx="5921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While students are reading silently, please help by: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62784" y="536721"/>
            <a:ext cx="83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Date: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94597" y="7010400"/>
            <a:ext cx="6477000" cy="2362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38200" y="7211020"/>
            <a:ext cx="2806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Supports Needed: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94597" y="2667000"/>
            <a:ext cx="64770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0392" y="2814935"/>
            <a:ext cx="3440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Student Expectations:</a:t>
            </a:r>
          </a:p>
        </p:txBody>
      </p:sp>
    </p:spTree>
    <p:extLst>
      <p:ext uri="{BB962C8B-B14F-4D97-AF65-F5344CB8AC3E}">
        <p14:creationId xmlns:p14="http://schemas.microsoft.com/office/powerpoint/2010/main" val="16400875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694597" y="4038600"/>
            <a:ext cx="6477000" cy="2743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4319" y="613666"/>
            <a:ext cx="4729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Notes for Independent Writing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599"/>
            <a:ext cx="6477000" cy="11430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0392" y="1519535"/>
            <a:ext cx="1118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Focus: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60393" y="4186535"/>
            <a:ext cx="5921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While students are writing quietly, please help by: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62784" y="536721"/>
            <a:ext cx="83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Date: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94597" y="7010400"/>
            <a:ext cx="6477000" cy="2362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38200" y="7211020"/>
            <a:ext cx="2806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Supports Needed: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94597" y="2667000"/>
            <a:ext cx="64770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0392" y="2814935"/>
            <a:ext cx="3440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Student Expectations:</a:t>
            </a:r>
          </a:p>
        </p:txBody>
      </p:sp>
    </p:spTree>
    <p:extLst>
      <p:ext uri="{BB962C8B-B14F-4D97-AF65-F5344CB8AC3E}">
        <p14:creationId xmlns:p14="http://schemas.microsoft.com/office/powerpoint/2010/main" val="296324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9999" y="3661350"/>
            <a:ext cx="6336798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>
                <a:latin typeface="Janda Closer To Free" panose="02000503000000020003" pitchFamily="2" charset="0"/>
              </a:rPr>
              <a:t>Emergency</a:t>
            </a:r>
          </a:p>
          <a:p>
            <a:pPr algn="ctr"/>
            <a:r>
              <a:rPr lang="en-US" sz="8800" dirty="0">
                <a:latin typeface="Janda Closer To Free" panose="02000503000000020003" pitchFamily="2" charset="0"/>
              </a:rPr>
              <a:t>Sub Plans</a:t>
            </a:r>
            <a:endParaRPr lang="en-US" sz="8000" dirty="0">
              <a:latin typeface="Janda Closer To Free" panose="02000503000000020003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1697" y="1219200"/>
            <a:ext cx="6477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954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694597" y="4038600"/>
            <a:ext cx="6477000" cy="2743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613666"/>
            <a:ext cx="4013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Janda Closer To Free" panose="02000503000000020003" pitchFamily="2" charset="0"/>
              </a:rPr>
              <a:t>Notes for Science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599"/>
            <a:ext cx="6477000" cy="11430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0392" y="1519535"/>
            <a:ext cx="1118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Focus: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60392" y="4186535"/>
            <a:ext cx="1793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Activities: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62784" y="536721"/>
            <a:ext cx="83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Date: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94597" y="7010400"/>
            <a:ext cx="6477000" cy="2362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38200" y="7211020"/>
            <a:ext cx="2806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Supports Needed: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94597" y="2667000"/>
            <a:ext cx="64770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0392" y="2814935"/>
            <a:ext cx="2891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Materials Needed:</a:t>
            </a:r>
          </a:p>
        </p:txBody>
      </p:sp>
    </p:spTree>
    <p:extLst>
      <p:ext uri="{BB962C8B-B14F-4D97-AF65-F5344CB8AC3E}">
        <p14:creationId xmlns:p14="http://schemas.microsoft.com/office/powerpoint/2010/main" val="11571104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694597" y="4038600"/>
            <a:ext cx="6477000" cy="2743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3187" y="598682"/>
            <a:ext cx="4868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Janda Closer To Free" panose="02000503000000020003" pitchFamily="2" charset="0"/>
              </a:rPr>
              <a:t>Notes for Social Studies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599"/>
            <a:ext cx="6477000" cy="11430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0392" y="1519535"/>
            <a:ext cx="1118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Focus: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60392" y="4186535"/>
            <a:ext cx="1793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Activities: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17576" y="520992"/>
            <a:ext cx="83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Date: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94597" y="7010400"/>
            <a:ext cx="6477000" cy="2362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38200" y="7211020"/>
            <a:ext cx="2806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Supports Needed: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94597" y="2667000"/>
            <a:ext cx="64770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0392" y="2814935"/>
            <a:ext cx="2891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Materials Needed:</a:t>
            </a:r>
          </a:p>
        </p:txBody>
      </p:sp>
    </p:spTree>
    <p:extLst>
      <p:ext uri="{BB962C8B-B14F-4D97-AF65-F5344CB8AC3E}">
        <p14:creationId xmlns:p14="http://schemas.microsoft.com/office/powerpoint/2010/main" val="24114459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694597" y="4038600"/>
            <a:ext cx="6477000" cy="2743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3187" y="598682"/>
            <a:ext cx="4930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Janda Closer To Free" panose="02000503000000020003" pitchFamily="2" charset="0"/>
              </a:rPr>
              <a:t>Notes for _______________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599"/>
            <a:ext cx="6477000" cy="11430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0392" y="1519535"/>
            <a:ext cx="1118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Focus: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60392" y="4186535"/>
            <a:ext cx="1793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Activities: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17576" y="520992"/>
            <a:ext cx="83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Date: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94597" y="7010400"/>
            <a:ext cx="6477000" cy="2362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38200" y="7211020"/>
            <a:ext cx="2806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Supports Needed: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94597" y="2667000"/>
            <a:ext cx="64770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0392" y="2814935"/>
            <a:ext cx="2891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Materials Needed:</a:t>
            </a:r>
          </a:p>
        </p:txBody>
      </p:sp>
    </p:spTree>
    <p:extLst>
      <p:ext uri="{BB962C8B-B14F-4D97-AF65-F5344CB8AC3E}">
        <p14:creationId xmlns:p14="http://schemas.microsoft.com/office/powerpoint/2010/main" val="15459501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1967" y="511141"/>
            <a:ext cx="3278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Janda Closer To Free" panose="02000503000000020003" pitchFamily="2" charset="0"/>
              </a:rPr>
              <a:t>Behavior Documentation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7058" y="762000"/>
            <a:ext cx="69116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Primary Penmanship" panose="02000506000000020003" pitchFamily="2" charset="0"/>
              </a:rPr>
              <a:t>Teacher:  ________________________  Date: ________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347397"/>
              </p:ext>
            </p:extLst>
          </p:nvPr>
        </p:nvGraphicFramePr>
        <p:xfrm>
          <a:off x="685800" y="1371600"/>
          <a:ext cx="6476998" cy="792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88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894703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follow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up info.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4703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action taken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945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behavior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5935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 name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3034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609600" y="1066800"/>
            <a:ext cx="6638197" cy="4038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6200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Date:  ________________________  Topic:  __________________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85353" y="498156"/>
            <a:ext cx="35521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Notes About our Day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12002"/>
              </p:ext>
            </p:extLst>
          </p:nvPr>
        </p:nvGraphicFramePr>
        <p:xfrm>
          <a:off x="914400" y="1752600"/>
          <a:ext cx="6132756" cy="313182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6132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" name="Rounded Rectangle 22"/>
          <p:cNvSpPr/>
          <p:nvPr/>
        </p:nvSpPr>
        <p:spPr>
          <a:xfrm>
            <a:off x="609600" y="5314950"/>
            <a:ext cx="6638197" cy="4038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38200" y="5467350"/>
            <a:ext cx="6200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Date:  ________________________  Topic:  __________________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675649"/>
              </p:ext>
            </p:extLst>
          </p:nvPr>
        </p:nvGraphicFramePr>
        <p:xfrm>
          <a:off x="914400" y="6000750"/>
          <a:ext cx="6132756" cy="313182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6132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8113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94597" y="28194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94597" y="1066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145748"/>
            <a:ext cx="1669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What we did: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6239" y="2907268"/>
            <a:ext cx="6278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Students who will need additional support / </a:t>
            </a:r>
            <a:r>
              <a:rPr lang="en-US" sz="1800" dirty="0" err="1">
                <a:latin typeface="Janda Closer To Free" panose="02000503000000020003" pitchFamily="2" charset="0"/>
              </a:rPr>
              <a:t>reteaching</a:t>
            </a:r>
            <a:r>
              <a:rPr lang="en-US" sz="1800" dirty="0">
                <a:latin typeface="Janda Closer To Free" panose="02000503000000020003" pitchFamily="2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498157"/>
            <a:ext cx="20246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Math Notes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61449" y="498157"/>
            <a:ext cx="765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Date: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14725" y="7543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14725" y="4572000"/>
            <a:ext cx="6477000" cy="2819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14400" y="4648200"/>
            <a:ext cx="2775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Thoughts on our lesson: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66367" y="7543800"/>
            <a:ext cx="1794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Anything else:</a:t>
            </a:r>
          </a:p>
        </p:txBody>
      </p:sp>
    </p:spTree>
    <p:extLst>
      <p:ext uri="{BB962C8B-B14F-4D97-AF65-F5344CB8AC3E}">
        <p14:creationId xmlns:p14="http://schemas.microsoft.com/office/powerpoint/2010/main" val="21596278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94597" y="28194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94597" y="1066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145748"/>
            <a:ext cx="1669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What we did: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6239" y="2907268"/>
            <a:ext cx="6278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Students who will need additional support / </a:t>
            </a:r>
            <a:r>
              <a:rPr lang="en-US" sz="1800" dirty="0" err="1">
                <a:latin typeface="Janda Closer To Free" panose="02000503000000020003" pitchFamily="2" charset="0"/>
              </a:rPr>
              <a:t>reteaching</a:t>
            </a:r>
            <a:r>
              <a:rPr lang="en-US" sz="1800" dirty="0">
                <a:latin typeface="Janda Closer To Free" panose="02000503000000020003" pitchFamily="2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0702" y="517207"/>
            <a:ext cx="24851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Reading Notes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61449" y="498157"/>
            <a:ext cx="765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Date: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14725" y="7543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14725" y="4572000"/>
            <a:ext cx="6477000" cy="2819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14400" y="4648200"/>
            <a:ext cx="2775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Thoughts on our lesson: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66367" y="7543800"/>
            <a:ext cx="1794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Anything else:</a:t>
            </a:r>
          </a:p>
        </p:txBody>
      </p:sp>
    </p:spTree>
    <p:extLst>
      <p:ext uri="{BB962C8B-B14F-4D97-AF65-F5344CB8AC3E}">
        <p14:creationId xmlns:p14="http://schemas.microsoft.com/office/powerpoint/2010/main" val="9443470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94597" y="28194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94597" y="1066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145748"/>
            <a:ext cx="1669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What we did: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6239" y="2907268"/>
            <a:ext cx="6278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Students who will need additional support / </a:t>
            </a:r>
            <a:r>
              <a:rPr lang="en-US" sz="1800" dirty="0" err="1">
                <a:latin typeface="Janda Closer To Free" panose="02000503000000020003" pitchFamily="2" charset="0"/>
              </a:rPr>
              <a:t>reteaching</a:t>
            </a:r>
            <a:r>
              <a:rPr lang="en-US" sz="1800" dirty="0">
                <a:latin typeface="Janda Closer To Free" panose="02000503000000020003" pitchFamily="2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0702" y="517207"/>
            <a:ext cx="244291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Writing Notes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61449" y="498157"/>
            <a:ext cx="765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Date: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14725" y="7543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14725" y="4572000"/>
            <a:ext cx="6477000" cy="2819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14400" y="4648200"/>
            <a:ext cx="2775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Thoughts on our lesson: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66367" y="7543800"/>
            <a:ext cx="1794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Janda Closer To Free" panose="02000503000000020003" pitchFamily="2" charset="0"/>
              </a:rPr>
              <a:t>Anything else:</a:t>
            </a:r>
          </a:p>
        </p:txBody>
      </p:sp>
    </p:spTree>
    <p:extLst>
      <p:ext uri="{BB962C8B-B14F-4D97-AF65-F5344CB8AC3E}">
        <p14:creationId xmlns:p14="http://schemas.microsoft.com/office/powerpoint/2010/main" val="18281169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637665" cy="29949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835" y="1062335"/>
            <a:ext cx="26172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Guest teacher name:</a:t>
            </a:r>
          </a:p>
          <a:p>
            <a:endParaRPr lang="en-US" sz="2400" dirty="0">
              <a:latin typeface="KG Primary Penmanship" panose="02000506000000020003" pitchFamily="2" charset="0"/>
            </a:endParaRPr>
          </a:p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  <a:p>
            <a:endParaRPr lang="en-US" sz="2400" dirty="0">
              <a:latin typeface="KG Primary Penmanship" panose="02000506000000020003" pitchFamily="2" charset="0"/>
            </a:endParaRPr>
          </a:p>
          <a:p>
            <a:r>
              <a:rPr lang="en-US" sz="2400" dirty="0">
                <a:latin typeface="KG Primary Penmanship" panose="02000506000000020003" pitchFamily="2" charset="0"/>
              </a:rPr>
              <a:t>Contact info if needed;</a:t>
            </a:r>
          </a:p>
          <a:p>
            <a:pPr algn="ctr"/>
            <a:endParaRPr lang="en-US" sz="2400" dirty="0">
              <a:latin typeface="KG Primary Penmanship" panose="02000506000000020003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397" y="4343399"/>
            <a:ext cx="6593834" cy="10085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038380" y="514941"/>
            <a:ext cx="35332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Notes From Your Day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17422" y="1042628"/>
            <a:ext cx="3607277" cy="29949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18397" y="5486400"/>
            <a:ext cx="3243052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467350"/>
            <a:ext cx="3243052" cy="1543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05017" y="1062335"/>
            <a:ext cx="2905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Primary Penmanship" panose="02000506000000020003" pitchFamily="2" charset="0"/>
              </a:rPr>
              <a:t>Today’s STAR Students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8397" y="5486400"/>
            <a:ext cx="2116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Things we finished: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69179" y="5486400"/>
            <a:ext cx="1894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Unfinished items: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8397" y="7162800"/>
            <a:ext cx="6593834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57885" y="7162800"/>
            <a:ext cx="1473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Other Notes: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8396" y="4386028"/>
            <a:ext cx="2098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Behavior concerns:</a:t>
            </a:r>
          </a:p>
        </p:txBody>
      </p:sp>
    </p:spTree>
    <p:extLst>
      <p:ext uri="{BB962C8B-B14F-4D97-AF65-F5344CB8AC3E}">
        <p14:creationId xmlns:p14="http://schemas.microsoft.com/office/powerpoint/2010/main" val="29251510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8397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loud 1"/>
          <p:cNvSpPr/>
          <p:nvPr/>
        </p:nvSpPr>
        <p:spPr>
          <a:xfrm>
            <a:off x="199066" y="4381500"/>
            <a:ext cx="4033918" cy="2821522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81118" y="485873"/>
            <a:ext cx="33386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Notes from the Sub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445338" y="1344542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Primary Penmanship" panose="02000506000000020003" pitchFamily="2" charset="0"/>
              </a:rPr>
              <a:t>Our day way: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1663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Star Students: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3363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Students I needed to talk with: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08881" y="4812268"/>
            <a:ext cx="2960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Janda Closer To Free" panose="02000503000000020003" pitchFamily="2" charset="0"/>
              </a:rPr>
              <a:t>Work we didn’t complete: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59603" y="4724400"/>
            <a:ext cx="2662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Notes about other work: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1118" y="7012523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Concerns</a:t>
            </a:r>
          </a:p>
        </p:txBody>
      </p:sp>
      <p:sp>
        <p:nvSpPr>
          <p:cNvPr id="3" name="U-Turn Arrow 2"/>
          <p:cNvSpPr/>
          <p:nvPr/>
        </p:nvSpPr>
        <p:spPr>
          <a:xfrm flipH="1">
            <a:off x="4435600" y="381000"/>
            <a:ext cx="2989395" cy="18288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53125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46195" y="980475"/>
            <a:ext cx="3441927" cy="1219090"/>
          </a:xfrm>
          <a:prstGeom prst="ribbon2">
            <a:avLst>
              <a:gd name="adj1" fmla="val 33333"/>
              <a:gd name="adj2" fmla="val 50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799" y="990600"/>
            <a:ext cx="1905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Janda Closer To Free" panose="02000503000000020003" pitchFamily="2" charset="0"/>
              </a:rPr>
              <a:t>Guest Teacher’s Name:</a:t>
            </a:r>
          </a:p>
        </p:txBody>
      </p:sp>
      <p:sp>
        <p:nvSpPr>
          <p:cNvPr id="8" name="32-Point Star 7"/>
          <p:cNvSpPr/>
          <p:nvPr/>
        </p:nvSpPr>
        <p:spPr>
          <a:xfrm>
            <a:off x="3095060" y="6746882"/>
            <a:ext cx="4329936" cy="2667001"/>
          </a:xfrm>
          <a:prstGeom prst="star32">
            <a:avLst>
              <a:gd name="adj" fmla="val 41786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311400" y="7010400"/>
            <a:ext cx="19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Other comments::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72707" y="375179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</p:spTree>
    <p:extLst>
      <p:ext uri="{BB962C8B-B14F-4D97-AF65-F5344CB8AC3E}">
        <p14:creationId xmlns:p14="http://schemas.microsoft.com/office/powerpoint/2010/main" val="424894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4597" y="533400"/>
            <a:ext cx="6353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Janda Closer To Free" panose="02000503000000020003" pitchFamily="2" charset="0"/>
              </a:rPr>
              <a:t>Substitute Binder Checklist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9088" y="1059989"/>
            <a:ext cx="2981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Janda Safe and Sound" panose="02000503000000020004" pitchFamily="2" charset="0"/>
              </a:rPr>
              <a:t>Am I Ready?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85554" y="1876008"/>
            <a:ext cx="4034246" cy="7725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/>
              <a:t>Class List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/>
              <a:t>Seating Chart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/>
              <a:t>Morning Procedures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/>
              <a:t>Where to go for help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/>
              <a:t>Behavior Plan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/>
              <a:t>Bathroom Procedures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/>
              <a:t>Daily Schedule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/>
              <a:t>Lesson Plans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/>
              <a:t>Passwords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/>
              <a:t>Lunch Procedures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/>
              <a:t>Recess Procedures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/>
              <a:t>Special Area Procedures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/>
              <a:t>Dismissal Procedures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/>
              <a:t>Read Aloud Book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/>
              <a:t>Time Filler Activity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/>
              <a:t>Student Expectations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/>
              <a:t>Student Consequences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917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6219" y="381000"/>
            <a:ext cx="6203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400" dirty="0">
              <a:latin typeface="Janda Closer To Free" panose="02000503000000020003" pitchFamily="2" charset="0"/>
            </a:endParaRPr>
          </a:p>
          <a:p>
            <a:r>
              <a:rPr lang="en-US" sz="1800" dirty="0">
                <a:latin typeface="Janda Closer To Free" panose="02000503000000020003" pitchFamily="2" charset="0"/>
              </a:rPr>
              <a:t>Lesson Plans for the Week of:  _________________________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091244"/>
              </p:ext>
            </p:extLst>
          </p:nvPr>
        </p:nvGraphicFramePr>
        <p:xfrm>
          <a:off x="609600" y="965776"/>
          <a:ext cx="6553200" cy="8483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1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9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8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Subject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5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Monday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Tuesday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Wednesday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Thursday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Friday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3769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910780"/>
              </p:ext>
            </p:extLst>
          </p:nvPr>
        </p:nvGraphicFramePr>
        <p:xfrm>
          <a:off x="609600" y="965776"/>
          <a:ext cx="6477001" cy="8533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84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Subject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52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79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Monday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Tuesday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Wednesday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Thursday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71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Janda Closer To Free" panose="02000503000000020003" pitchFamily="2" charset="0"/>
                        </a:rPr>
                        <a:t>Friday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5402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Subject: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Student Groupings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38835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51638" y="243627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5943601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3: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22217" y="5943600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4:</a:t>
            </a:r>
          </a:p>
        </p:txBody>
      </p:sp>
    </p:spTree>
    <p:extLst>
      <p:ext uri="{BB962C8B-B14F-4D97-AF65-F5344CB8AC3E}">
        <p14:creationId xmlns:p14="http://schemas.microsoft.com/office/powerpoint/2010/main" val="10136094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618397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8397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69179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Subject: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Student Groupings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473960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3: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8600" y="4739606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4: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1118" y="7012523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5: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38600" y="7012522"/>
            <a:ext cx="106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6:</a:t>
            </a:r>
          </a:p>
        </p:txBody>
      </p:sp>
    </p:spTree>
    <p:extLst>
      <p:ext uri="{BB962C8B-B14F-4D97-AF65-F5344CB8AC3E}">
        <p14:creationId xmlns:p14="http://schemas.microsoft.com/office/powerpoint/2010/main" val="12489726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618397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Subject: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Student Groupings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473960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3: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8600" y="4739606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Group 4: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4013" y="6974422"/>
            <a:ext cx="6510686" cy="23219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25765" y="6974422"/>
            <a:ext cx="2217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Notes/Observations:</a:t>
            </a:r>
          </a:p>
        </p:txBody>
      </p:sp>
    </p:spTree>
    <p:extLst>
      <p:ext uri="{BB962C8B-B14F-4D97-AF65-F5344CB8AC3E}">
        <p14:creationId xmlns:p14="http://schemas.microsoft.com/office/powerpoint/2010/main" val="34898068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1823" y="558164"/>
            <a:ext cx="36431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Important Reminders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659818"/>
              </p:ext>
            </p:extLst>
          </p:nvPr>
        </p:nvGraphicFramePr>
        <p:xfrm>
          <a:off x="685800" y="1143000"/>
          <a:ext cx="6629400" cy="8153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847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410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9373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14663" y="587514"/>
            <a:ext cx="1733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Janda Closer To Free" panose="02000503000000020003" pitchFamily="2" charset="0"/>
              </a:rPr>
              <a:t>WOW!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184353"/>
              </p:ext>
            </p:extLst>
          </p:nvPr>
        </p:nvGraphicFramePr>
        <p:xfrm>
          <a:off x="762000" y="2057400"/>
          <a:ext cx="6400800" cy="716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256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61858" y="1295400"/>
            <a:ext cx="5639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Janda Closer To Free" panose="02000503000000020003" pitchFamily="2" charset="0"/>
              </a:rPr>
              <a:t>Please record any WOWs from your day.  I would love to know who to complement when I return.</a:t>
            </a:r>
          </a:p>
        </p:txBody>
      </p:sp>
    </p:spTree>
    <p:extLst>
      <p:ext uri="{BB962C8B-B14F-4D97-AF65-F5344CB8AC3E}">
        <p14:creationId xmlns:p14="http://schemas.microsoft.com/office/powerpoint/2010/main" val="15180429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365013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" y="2281756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152899" y="2281756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62000" y="5789078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152899" y="5789078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47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365013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213147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360412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507676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" y="654941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802205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24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27877" y="651766"/>
            <a:ext cx="560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Janda Closer To Free" panose="02000503000000020003" pitchFamily="2" charset="0"/>
              </a:rPr>
              <a:t>Quick notes for the day…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1.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2.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3.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4.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Janda Closer To Free" panose="02000503000000020003" pitchFamily="2" charset="0"/>
              </a:rPr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1386790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5341" y="649068"/>
            <a:ext cx="3736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Janda Closer To Free" panose="02000503000000020003" pitchFamily="2" charset="0"/>
              </a:rPr>
              <a:t>About our Class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066800" y="3962400"/>
            <a:ext cx="5943600" cy="2743200"/>
          </a:xfrm>
          <a:prstGeom prst="roundRect">
            <a:avLst/>
          </a:prstGeom>
          <a:solidFill>
            <a:schemeClr val="bg1"/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48584" y="4038600"/>
            <a:ext cx="16173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Time Fillers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354583"/>
            <a:ext cx="3175648" cy="24554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527233" y="1394776"/>
            <a:ext cx="1173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Leaders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13848" y="1354582"/>
            <a:ext cx="3175648" cy="245541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985696" y="1354582"/>
            <a:ext cx="1517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Motivators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85800" y="6934201"/>
            <a:ext cx="3175648" cy="237921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748704" y="7086600"/>
            <a:ext cx="104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Helpers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32898" y="6934202"/>
            <a:ext cx="3175648" cy="236904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955213" y="7071211"/>
            <a:ext cx="1292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Rewards</a:t>
            </a:r>
          </a:p>
        </p:txBody>
      </p:sp>
    </p:spTree>
    <p:extLst>
      <p:ext uri="{BB962C8B-B14F-4D97-AF65-F5344CB8AC3E}">
        <p14:creationId xmlns:p14="http://schemas.microsoft.com/office/powerpoint/2010/main" val="3194916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57538" y="654044"/>
            <a:ext cx="45511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Passwords you might need!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416442"/>
              </p:ext>
            </p:extLst>
          </p:nvPr>
        </p:nvGraphicFramePr>
        <p:xfrm>
          <a:off x="685800" y="1447796"/>
          <a:ext cx="6477000" cy="77724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web site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log</a:t>
                      </a:r>
                      <a:r>
                        <a:rPr lang="en-US" b="0" baseline="0" dirty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 in</a:t>
                      </a:r>
                      <a:endParaRPr lang="en-US" b="0" dirty="0">
                        <a:solidFill>
                          <a:sysClr val="windowText" lastClr="000000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password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www.thecurriculumcorner.com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 needed!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None needed!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635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29949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835" y="1062335"/>
            <a:ext cx="26172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Primary Penmanship" panose="02000506000000020003" pitchFamily="2" charset="0"/>
              </a:rPr>
              <a:t>Medical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Glasses:   Y  N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Seizures:  Y  N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Allergies:  Y N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Meds:  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____________________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Notes: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4343399"/>
            <a:ext cx="6593834" cy="10085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152763" y="550184"/>
            <a:ext cx="552510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Sub Notes / Our Class at a Glance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17422" y="1042628"/>
            <a:ext cx="3607277" cy="1497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517422" y="990600"/>
            <a:ext cx="42549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Office #: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Principal’s Name</a:t>
            </a:r>
            <a:r>
              <a:rPr lang="en-US" dirty="0">
                <a:latin typeface="KG Primary Penmanship" panose="02000506000000020003" pitchFamily="2" charset="0"/>
              </a:rPr>
              <a:t>: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Principal's #: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In an emergency call: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18397" y="5486400"/>
            <a:ext cx="3243052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467350"/>
            <a:ext cx="3243052" cy="1543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869722" y="2614374"/>
            <a:ext cx="4342509" cy="14231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04375" y="4343842"/>
            <a:ext cx="26516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Behavior Plan     Y      N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Notes: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69721" y="2514600"/>
            <a:ext cx="43425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KG Primary Penmanship" panose="02000506000000020003" pitchFamily="2" charset="0"/>
              </a:rPr>
              <a:t>Supports</a:t>
            </a:r>
          </a:p>
          <a:p>
            <a:pPr algn="ctr"/>
            <a:r>
              <a:rPr lang="en-US" sz="2400" dirty="0">
                <a:latin typeface="KG Primary Penmanship" panose="02000506000000020003" pitchFamily="2" charset="0"/>
              </a:rPr>
              <a:t>SLP      OT      PT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Assistive Tech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Transportation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8397" y="5486400"/>
            <a:ext cx="1200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Strengths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69179" y="5486400"/>
            <a:ext cx="1696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Areas of Need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8397" y="7162800"/>
            <a:ext cx="3243052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8836" y="7205008"/>
            <a:ext cx="33986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Parent Contact: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Name:  ________________________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Number:  ______________________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E-mail:  _______________________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Other: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88760" y="7162800"/>
            <a:ext cx="3243052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988760" y="7147858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Suggested Interventions</a:t>
            </a:r>
          </a:p>
        </p:txBody>
      </p:sp>
    </p:spTree>
    <p:extLst>
      <p:ext uri="{BB962C8B-B14F-4D97-AF65-F5344CB8AC3E}">
        <p14:creationId xmlns:p14="http://schemas.microsoft.com/office/powerpoint/2010/main" val="3940461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29949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836" y="1062335"/>
            <a:ext cx="22308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Primary Penmanship" panose="02000506000000020003" pitchFamily="2" charset="0"/>
              </a:rPr>
              <a:t>Medical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Glasses:   Y  N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Seizures:  Y  N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Allergies:  Y N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Meds:  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____________________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Notes: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4343399"/>
            <a:ext cx="6593834" cy="10085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531190" y="461428"/>
            <a:ext cx="1309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Primary Penmanship" panose="02000506000000020003" pitchFamily="2" charset="0"/>
              </a:rPr>
              <a:t>Student: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26682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Janda Closer To Free" panose="02000503000000020003" pitchFamily="2" charset="0"/>
              </a:rPr>
              <a:t>IEP at a Glance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869721" y="1044714"/>
            <a:ext cx="42549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Grade:  ______ Teacher:  _______________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Eligibility:  _____________________________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TOS: ___________________________________</a:t>
            </a:r>
            <a:endParaRPr lang="en-US" dirty="0">
              <a:latin typeface="KG Primary Penmanship" panose="02000506000000020003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8397" y="5486400"/>
            <a:ext cx="3243052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467350"/>
            <a:ext cx="3243052" cy="1543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869722" y="2436278"/>
            <a:ext cx="4342509" cy="16012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04375" y="4343842"/>
            <a:ext cx="26516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Behavior Plan     Y      N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Notes: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69723" y="2436278"/>
            <a:ext cx="43425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KG Primary Penmanship" panose="02000506000000020003" pitchFamily="2" charset="0"/>
              </a:rPr>
              <a:t>Supports</a:t>
            </a:r>
          </a:p>
          <a:p>
            <a:pPr algn="ctr"/>
            <a:r>
              <a:rPr lang="en-US" sz="2400" dirty="0">
                <a:latin typeface="KG Primary Penmanship" panose="02000506000000020003" pitchFamily="2" charset="0"/>
              </a:rPr>
              <a:t>SLP      OT      PT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Assistive Tech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Transportation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8397" y="5486400"/>
            <a:ext cx="1200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Strengths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69179" y="5486400"/>
            <a:ext cx="1696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Areas of Need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8397" y="7162800"/>
            <a:ext cx="3243052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8836" y="7205008"/>
            <a:ext cx="33986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Parent Contact: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Name:  ________________________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Number:  ______________________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E-mail:  _______________________</a:t>
            </a:r>
          </a:p>
          <a:p>
            <a:r>
              <a:rPr lang="en-US" sz="2400" dirty="0">
                <a:latin typeface="KG Primary Penmanship" panose="02000506000000020003" pitchFamily="2" charset="0"/>
              </a:rPr>
              <a:t>Other: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88760" y="7162800"/>
            <a:ext cx="3243052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988760" y="7147858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KG Primary Penmanship" panose="02000506000000020003" pitchFamily="2" charset="0"/>
              </a:rPr>
              <a:t>Suggested Interventions</a:t>
            </a:r>
          </a:p>
        </p:txBody>
      </p:sp>
    </p:spTree>
    <p:extLst>
      <p:ext uri="{BB962C8B-B14F-4D97-AF65-F5344CB8AC3E}">
        <p14:creationId xmlns:p14="http://schemas.microsoft.com/office/powerpoint/2010/main" val="21368265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{8C10FAE9-86F0-4944-8239-9868BDE02340}tf10001060</Template>
  <TotalTime>1270</TotalTime>
  <Words>1219</Words>
  <Application>Microsoft Macintosh PowerPoint</Application>
  <PresentationFormat>Custom</PresentationFormat>
  <Paragraphs>408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7" baseType="lpstr">
      <vt:lpstr>Arial</vt:lpstr>
      <vt:lpstr>Janda Closer To Free</vt:lpstr>
      <vt:lpstr>Janda Safe and Sound</vt:lpstr>
      <vt:lpstr>KG Hard Candy Striped</vt:lpstr>
      <vt:lpstr>KG Primary Penmanship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</dc:title>
  <dc:creator>Cathy Henry</dc:creator>
  <cp:lastModifiedBy>Kaitlyn P. Rzepka</cp:lastModifiedBy>
  <cp:revision>67</cp:revision>
  <cp:lastPrinted>2017-03-10T20:47:09Z</cp:lastPrinted>
  <dcterms:created xsi:type="dcterms:W3CDTF">2016-05-25T18:16:05Z</dcterms:created>
  <dcterms:modified xsi:type="dcterms:W3CDTF">2020-12-09T19:58:46Z</dcterms:modified>
</cp:coreProperties>
</file>